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38"/>
  </p:notesMasterIdLst>
  <p:sldIdLst>
    <p:sldId id="257" r:id="rId2"/>
    <p:sldId id="289" r:id="rId3"/>
    <p:sldId id="291" r:id="rId4"/>
    <p:sldId id="262" r:id="rId5"/>
    <p:sldId id="266" r:id="rId6"/>
    <p:sldId id="268" r:id="rId7"/>
    <p:sldId id="274" r:id="rId8"/>
    <p:sldId id="278" r:id="rId9"/>
    <p:sldId id="272" r:id="rId10"/>
    <p:sldId id="280" r:id="rId11"/>
    <p:sldId id="263" r:id="rId12"/>
    <p:sldId id="286" r:id="rId13"/>
    <p:sldId id="281" r:id="rId14"/>
    <p:sldId id="282" r:id="rId15"/>
    <p:sldId id="258" r:id="rId16"/>
    <p:sldId id="264" r:id="rId17"/>
    <p:sldId id="271" r:id="rId18"/>
    <p:sldId id="276" r:id="rId19"/>
    <p:sldId id="279" r:id="rId20"/>
    <p:sldId id="267" r:id="rId21"/>
    <p:sldId id="260" r:id="rId22"/>
    <p:sldId id="277" r:id="rId23"/>
    <p:sldId id="284" r:id="rId24"/>
    <p:sldId id="273" r:id="rId25"/>
    <p:sldId id="283" r:id="rId26"/>
    <p:sldId id="290" r:id="rId27"/>
    <p:sldId id="259" r:id="rId28"/>
    <p:sldId id="261" r:id="rId29"/>
    <p:sldId id="269" r:id="rId30"/>
    <p:sldId id="265" r:id="rId31"/>
    <p:sldId id="270" r:id="rId32"/>
    <p:sldId id="275" r:id="rId33"/>
    <p:sldId id="285" r:id="rId34"/>
    <p:sldId id="287" r:id="rId35"/>
    <p:sldId id="292" r:id="rId36"/>
    <p:sldId id="288" r:id="rId37"/>
  </p:sldIdLst>
  <p:sldSz cx="9144000" cy="5143500" type="screen16x9"/>
  <p:notesSz cx="6858000" cy="9144000"/>
  <p:embeddedFontLst>
    <p:embeddedFont>
      <p:font typeface="Anton" pitchFamily="2" charset="0"/>
      <p:regular r:id="rId39"/>
    </p:embeddedFont>
    <p:embeddedFont>
      <p:font typeface="Inter Black" panose="020B0604020202020204" charset="0"/>
      <p:bold r:id="rId40"/>
      <p:boldItalic r:id="rId41"/>
    </p:embeddedFont>
    <p:embeddedFont>
      <p:font typeface="Work Sans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28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685">
          <p15:clr>
            <a:srgbClr val="9AA0A6"/>
          </p15:clr>
        </p15:guide>
        <p15:guide id="4" orient="horz" pos="1224">
          <p15:clr>
            <a:srgbClr val="9AA0A6"/>
          </p15:clr>
        </p15:guide>
        <p15:guide id="5" orient="horz" pos="2304">
          <p15:clr>
            <a:srgbClr val="9AA0A6"/>
          </p15:clr>
        </p15:guide>
        <p15:guide id="6" orient="horz" pos="2736">
          <p15:clr>
            <a:srgbClr val="9AA0A6"/>
          </p15:clr>
        </p15:guide>
        <p15:guide id="7" pos="767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336F9D-BC0D-4854-A29A-D85EEE31C968}" v="17" dt="2025-06-21T20:48:38.6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728"/>
        <p:guide pos="2880"/>
        <p:guide orient="horz" pos="685"/>
        <p:guide orient="horz" pos="1224"/>
        <p:guide orient="horz" pos="2304"/>
        <p:guide orient="horz" pos="2736"/>
        <p:guide pos="767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691fc063e0_1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691fc063e0_1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691fc063e0_1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691fc063e0_1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691fc063e0_1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691fc063e0_1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69793e67d4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69793e67d4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691fc063e0_1_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691fc063e0_1_6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691fc063e0_1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691fc063e0_1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691fc063e0_1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691fc063e0_1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691fc063e0_1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691fc063e0_1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691fc063e0_1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691fc063e0_1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691fc063e0_1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691fc063e0_1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691fc063e0_1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691fc063e0_1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>
          <a:extLst>
            <a:ext uri="{FF2B5EF4-FFF2-40B4-BE49-F238E27FC236}">
              <a16:creationId xmlns:a16="http://schemas.microsoft.com/office/drawing/2014/main" id="{F0EBCEE3-4D39-78D1-C61C-BE03084FA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691fc063e0_1_702:notes">
            <a:extLst>
              <a:ext uri="{FF2B5EF4-FFF2-40B4-BE49-F238E27FC236}">
                <a16:creationId xmlns:a16="http://schemas.microsoft.com/office/drawing/2014/main" id="{2A90EFAF-FA29-E14B-AC5B-958EC19787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691fc063e0_1_702:notes">
            <a:extLst>
              <a:ext uri="{FF2B5EF4-FFF2-40B4-BE49-F238E27FC236}">
                <a16:creationId xmlns:a16="http://schemas.microsoft.com/office/drawing/2014/main" id="{6885C6C6-DBD4-ABDD-309E-8D2B9738AB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3419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691fc063e0_1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691fc063e0_1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691fc063e0_1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691fc063e0_1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691fc063e0_1_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691fc063e0_1_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691fc063e0_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691fc063e0_4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691fc063e0_1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691fc063e0_1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691fc063e0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691fc063e0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>
          <a:extLst>
            <a:ext uri="{FF2B5EF4-FFF2-40B4-BE49-F238E27FC236}">
              <a16:creationId xmlns:a16="http://schemas.microsoft.com/office/drawing/2014/main" id="{9F196F25-18B5-EE8B-B191-48FBF8457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691fc063e0_1_702:notes">
            <a:extLst>
              <a:ext uri="{FF2B5EF4-FFF2-40B4-BE49-F238E27FC236}">
                <a16:creationId xmlns:a16="http://schemas.microsoft.com/office/drawing/2014/main" id="{0BC6ABCC-E946-8C5A-1346-ABB2AE68F7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691fc063e0_1_702:notes">
            <a:extLst>
              <a:ext uri="{FF2B5EF4-FFF2-40B4-BE49-F238E27FC236}">
                <a16:creationId xmlns:a16="http://schemas.microsoft.com/office/drawing/2014/main" id="{75BBDEE5-D574-4399-F22B-4A5CD94115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015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91fc063e0_1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91fc063e0_1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691fc063e0_1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691fc063e0_1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691fc063e0_1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691fc063e0_1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>
          <a:extLst>
            <a:ext uri="{FF2B5EF4-FFF2-40B4-BE49-F238E27FC236}">
              <a16:creationId xmlns:a16="http://schemas.microsoft.com/office/drawing/2014/main" id="{75212DA6-266A-164E-9C6F-45A025526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691fc063e0_1_702:notes">
            <a:extLst>
              <a:ext uri="{FF2B5EF4-FFF2-40B4-BE49-F238E27FC236}">
                <a16:creationId xmlns:a16="http://schemas.microsoft.com/office/drawing/2014/main" id="{C1A952F4-0852-64CC-7CE5-2963365920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691fc063e0_1_702:notes">
            <a:extLst>
              <a:ext uri="{FF2B5EF4-FFF2-40B4-BE49-F238E27FC236}">
                <a16:creationId xmlns:a16="http://schemas.microsoft.com/office/drawing/2014/main" id="{D927470E-9270-C85D-FBE1-B69857608A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167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691fc063e0_1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691fc063e0_1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691fc063e0_1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691fc063e0_1_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691fc063e0_1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691fc063e0_1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691fc063e0_4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691fc063e0_4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69793e67d4_3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369793e67d4_3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>
          <a:extLst>
            <a:ext uri="{FF2B5EF4-FFF2-40B4-BE49-F238E27FC236}">
              <a16:creationId xmlns:a16="http://schemas.microsoft.com/office/drawing/2014/main" id="{3699F09E-1918-74BC-49DB-FB306D3FA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691fc063e0_4_26:notes">
            <a:extLst>
              <a:ext uri="{FF2B5EF4-FFF2-40B4-BE49-F238E27FC236}">
                <a16:creationId xmlns:a16="http://schemas.microsoft.com/office/drawing/2014/main" id="{D45B0422-8A79-FE2C-A0F9-34CADD5545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691fc063e0_4_26:notes">
            <a:extLst>
              <a:ext uri="{FF2B5EF4-FFF2-40B4-BE49-F238E27FC236}">
                <a16:creationId xmlns:a16="http://schemas.microsoft.com/office/drawing/2014/main" id="{7D7A547F-6E97-3D70-85D7-DEAC2D523B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04222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24f863d39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24f863d39a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691fc063e0_1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691fc063e0_1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691fc063e0_1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691fc063e0_1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691fc063e0_1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691fc063e0_1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691fc063e0_1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691fc063e0_1_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691fc063e0_1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691fc063e0_1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691fc063e0_1_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691fc063e0_1_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l="1883" t="5923" b="5932"/>
          <a:stretch/>
        </p:blipFill>
        <p:spPr>
          <a:xfrm>
            <a:off x="231153" y="26150"/>
            <a:ext cx="1101000" cy="24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" name="Google Shape;58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6572" y="14352"/>
            <a:ext cx="1125586" cy="270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3557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24D1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189300" y="1114550"/>
            <a:ext cx="4045200" cy="159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subTitle" idx="1"/>
          </p:nvPr>
        </p:nvSpPr>
        <p:spPr>
          <a:xfrm>
            <a:off x="189300" y="2750225"/>
            <a:ext cx="4045200" cy="153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6" name="Google Shape;6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572" y="14352"/>
            <a:ext cx="1125586" cy="270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6572" y="14352"/>
            <a:ext cx="1125586" cy="270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6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6572" y="14352"/>
            <a:ext cx="1125586" cy="270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ternative logo bar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6774" y="28523"/>
            <a:ext cx="1126680" cy="2705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Google Shape;79;p15"/>
          <p:cNvGrpSpPr/>
          <p:nvPr/>
        </p:nvGrpSpPr>
        <p:grpSpPr>
          <a:xfrm>
            <a:off x="0" y="0"/>
            <a:ext cx="9143999" cy="400426"/>
            <a:chOff x="0" y="0"/>
            <a:chExt cx="24429600" cy="1069800"/>
          </a:xfrm>
        </p:grpSpPr>
        <p:sp>
          <p:nvSpPr>
            <p:cNvPr id="80" name="Google Shape;80;p15"/>
            <p:cNvSpPr/>
            <p:nvPr/>
          </p:nvSpPr>
          <p:spPr>
            <a:xfrm>
              <a:off x="0" y="0"/>
              <a:ext cx="24429600" cy="10698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1" name="Google Shape;81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882343" y="197450"/>
              <a:ext cx="1179008" cy="66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5"/>
            <p:cNvPicPr preferRelativeResize="0"/>
            <p:nvPr/>
          </p:nvPicPr>
          <p:blipFill rotWithShape="1">
            <a:blip r:embed="rId4">
              <a:alphaModFix/>
            </a:blip>
            <a:srcRect l="1883" t="5923" b="5932"/>
            <a:stretch/>
          </p:blipFill>
          <p:spPr>
            <a:xfrm>
              <a:off x="621157" y="197450"/>
              <a:ext cx="2959867" cy="663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_3">
    <p:bg>
      <p:bgPr>
        <a:solidFill>
          <a:srgbClr val="24D193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1939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2">
            <a:alphaModFix/>
          </a:blip>
          <a:srcRect l="1883" t="5923" b="5932"/>
          <a:stretch/>
        </p:blipFill>
        <p:spPr>
          <a:xfrm>
            <a:off x="232934" y="27150"/>
            <a:ext cx="1109949" cy="24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AND_TWO_COLUMNS_1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511224" y="1440850"/>
            <a:ext cx="1804200" cy="18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title" idx="2"/>
          </p:nvPr>
        </p:nvSpPr>
        <p:spPr>
          <a:xfrm>
            <a:off x="4130823" y="2885674"/>
            <a:ext cx="15078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231B3"/>
              </a:buClr>
              <a:buSzPts val="1800"/>
              <a:buFont typeface="Montserrat"/>
              <a:buNone/>
              <a:defRPr sz="1800">
                <a:solidFill>
                  <a:srgbClr val="1231B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91" name="Google Shape;91;p18"/>
          <p:cNvGrpSpPr/>
          <p:nvPr/>
        </p:nvGrpSpPr>
        <p:grpSpPr>
          <a:xfrm rot="-5400000">
            <a:off x="4442478" y="-4443214"/>
            <a:ext cx="274146" cy="9160239"/>
            <a:chOff x="3745300" y="276375"/>
            <a:chExt cx="47100" cy="1275675"/>
          </a:xfrm>
        </p:grpSpPr>
        <p:sp>
          <p:nvSpPr>
            <p:cNvPr id="92" name="Google Shape;92;p18"/>
            <p:cNvSpPr/>
            <p:nvPr/>
          </p:nvSpPr>
          <p:spPr>
            <a:xfrm>
              <a:off x="3745300" y="276375"/>
              <a:ext cx="47100" cy="334125"/>
            </a:xfrm>
            <a:custGeom>
              <a:avLst/>
              <a:gdLst/>
              <a:ahLst/>
              <a:cxnLst/>
              <a:rect l="l" t="t" r="r" b="b"/>
              <a:pathLst>
                <a:path w="1884" h="13365" extrusionOk="0">
                  <a:moveTo>
                    <a:pt x="1" y="1"/>
                  </a:moveTo>
                  <a:lnTo>
                    <a:pt x="1" y="13365"/>
                  </a:lnTo>
                  <a:lnTo>
                    <a:pt x="1884" y="13365"/>
                  </a:lnTo>
                  <a:lnTo>
                    <a:pt x="1884" y="1"/>
                  </a:lnTo>
                  <a:close/>
                </a:path>
              </a:pathLst>
            </a:custGeom>
            <a:solidFill>
              <a:srgbClr val="234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8"/>
            <p:cNvSpPr/>
            <p:nvPr/>
          </p:nvSpPr>
          <p:spPr>
            <a:xfrm>
              <a:off x="3745300" y="610475"/>
              <a:ext cx="47100" cy="313750"/>
            </a:xfrm>
            <a:custGeom>
              <a:avLst/>
              <a:gdLst/>
              <a:ahLst/>
              <a:cxnLst/>
              <a:rect l="l" t="t" r="r" b="b"/>
              <a:pathLst>
                <a:path w="1884" h="12550" extrusionOk="0">
                  <a:moveTo>
                    <a:pt x="1" y="1"/>
                  </a:moveTo>
                  <a:lnTo>
                    <a:pt x="1" y="12550"/>
                  </a:lnTo>
                  <a:lnTo>
                    <a:pt x="1884" y="12550"/>
                  </a:lnTo>
                  <a:lnTo>
                    <a:pt x="1884" y="1"/>
                  </a:lnTo>
                  <a:close/>
                </a:path>
              </a:pathLst>
            </a:custGeom>
            <a:solidFill>
              <a:srgbClr val="24D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8"/>
            <p:cNvSpPr/>
            <p:nvPr/>
          </p:nvSpPr>
          <p:spPr>
            <a:xfrm>
              <a:off x="3745300" y="924200"/>
              <a:ext cx="47100" cy="314125"/>
            </a:xfrm>
            <a:custGeom>
              <a:avLst/>
              <a:gdLst/>
              <a:ahLst/>
              <a:cxnLst/>
              <a:rect l="l" t="t" r="r" b="b"/>
              <a:pathLst>
                <a:path w="1884" h="12565" extrusionOk="0">
                  <a:moveTo>
                    <a:pt x="1" y="1"/>
                  </a:moveTo>
                  <a:lnTo>
                    <a:pt x="1" y="12565"/>
                  </a:lnTo>
                  <a:lnTo>
                    <a:pt x="1884" y="12565"/>
                  </a:lnTo>
                  <a:lnTo>
                    <a:pt x="1884" y="1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8"/>
            <p:cNvSpPr/>
            <p:nvPr/>
          </p:nvSpPr>
          <p:spPr>
            <a:xfrm>
              <a:off x="3745300" y="1238300"/>
              <a:ext cx="47100" cy="313750"/>
            </a:xfrm>
            <a:custGeom>
              <a:avLst/>
              <a:gdLst/>
              <a:ahLst/>
              <a:cxnLst/>
              <a:rect l="l" t="t" r="r" b="b"/>
              <a:pathLst>
                <a:path w="1884" h="12550" extrusionOk="0">
                  <a:moveTo>
                    <a:pt x="1" y="1"/>
                  </a:moveTo>
                  <a:lnTo>
                    <a:pt x="1" y="12550"/>
                  </a:lnTo>
                  <a:lnTo>
                    <a:pt x="1884" y="12550"/>
                  </a:lnTo>
                  <a:lnTo>
                    <a:pt x="1884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" name="Google Shape;96;p18"/>
          <p:cNvSpPr txBox="1">
            <a:spLocks noGrp="1"/>
          </p:cNvSpPr>
          <p:nvPr>
            <p:ph type="subTitle" idx="1"/>
          </p:nvPr>
        </p:nvSpPr>
        <p:spPr>
          <a:xfrm>
            <a:off x="4130823" y="3850473"/>
            <a:ext cx="1507800" cy="12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 idx="3"/>
          </p:nvPr>
        </p:nvSpPr>
        <p:spPr>
          <a:xfrm>
            <a:off x="5615300" y="2885674"/>
            <a:ext cx="15078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231B3"/>
              </a:buClr>
              <a:buSzPts val="1800"/>
              <a:buFont typeface="Montserrat"/>
              <a:buNone/>
              <a:defRPr sz="1800">
                <a:solidFill>
                  <a:srgbClr val="1231B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4"/>
          </p:nvPr>
        </p:nvSpPr>
        <p:spPr>
          <a:xfrm>
            <a:off x="5615300" y="3850473"/>
            <a:ext cx="1507800" cy="12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 idx="5"/>
          </p:nvPr>
        </p:nvSpPr>
        <p:spPr>
          <a:xfrm>
            <a:off x="7099776" y="2885674"/>
            <a:ext cx="15078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231B3"/>
              </a:buClr>
              <a:buSzPts val="1800"/>
              <a:buFont typeface="Montserrat"/>
              <a:buNone/>
              <a:defRPr sz="1800">
                <a:solidFill>
                  <a:srgbClr val="1231B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6"/>
          </p:nvPr>
        </p:nvSpPr>
        <p:spPr>
          <a:xfrm>
            <a:off x="7099776" y="3850473"/>
            <a:ext cx="1507800" cy="12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title" idx="7"/>
          </p:nvPr>
        </p:nvSpPr>
        <p:spPr>
          <a:xfrm>
            <a:off x="2646347" y="2885674"/>
            <a:ext cx="15078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231B3"/>
              </a:buClr>
              <a:buSzPts val="1800"/>
              <a:buFont typeface="Montserrat"/>
              <a:buNone/>
              <a:defRPr sz="1800">
                <a:solidFill>
                  <a:srgbClr val="1231B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8"/>
          </p:nvPr>
        </p:nvSpPr>
        <p:spPr>
          <a:xfrm>
            <a:off x="2646347" y="3850473"/>
            <a:ext cx="1507800" cy="12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70122"/>
            <a:ext cx="9144000" cy="487337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 rotWithShape="1">
          <a:blip r:embed="rId3">
            <a:alphaModFix/>
          </a:blip>
          <a:srcRect l="1883" t="5923" b="5932"/>
          <a:stretch/>
        </p:blipFill>
        <p:spPr>
          <a:xfrm>
            <a:off x="232934" y="27150"/>
            <a:ext cx="1109949" cy="24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-option2">
  <p:cSld name="TITLE_1">
    <p:bg>
      <p:bgPr>
        <a:solidFill>
          <a:schemeClr val="dk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 l="1883" t="5923" b="5932"/>
          <a:stretch/>
        </p:blipFill>
        <p:spPr>
          <a:xfrm>
            <a:off x="231153" y="26150"/>
            <a:ext cx="1101000" cy="24664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/>
          <p:nvPr/>
        </p:nvSpPr>
        <p:spPr>
          <a:xfrm>
            <a:off x="0" y="0"/>
            <a:ext cx="9144000" cy="5133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/>
          <p:nvPr/>
        </p:nvSpPr>
        <p:spPr>
          <a:xfrm>
            <a:off x="497775" y="1300825"/>
            <a:ext cx="67290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243800" rIns="243800" bIns="243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4D193"/>
                </a:solidFill>
                <a:latin typeface="Inter Black"/>
                <a:ea typeface="Inter Black"/>
                <a:cs typeface="Inter Black"/>
                <a:sym typeface="Inter Black"/>
              </a:rPr>
              <a:t>MOONSPORT 2022</a:t>
            </a:r>
            <a:endParaRPr>
              <a:solidFill>
                <a:srgbClr val="24D193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16" name="Google Shape;16;p3"/>
          <p:cNvPicPr preferRelativeResize="0"/>
          <p:nvPr/>
        </p:nvPicPr>
        <p:blipFill rotWithShape="1">
          <a:blip r:embed="rId3">
            <a:alphaModFix/>
          </a:blip>
          <a:srcRect l="18418" r="39241" b="16408"/>
          <a:stretch/>
        </p:blipFill>
        <p:spPr>
          <a:xfrm>
            <a:off x="6182677" y="1845103"/>
            <a:ext cx="2961322" cy="328879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97775" y="1567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455850" y="2319000"/>
            <a:ext cx="5667600" cy="25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Char char="●"/>
              <a:defRPr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-white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3557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572" y="14352"/>
            <a:ext cx="1125586" cy="27025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57250" y="2150850"/>
            <a:ext cx="7429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-black">
  <p:cSld name="SECTION_HEADER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0" y="0"/>
            <a:ext cx="9144000" cy="514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572" y="14352"/>
            <a:ext cx="1125586" cy="27025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857250" y="2150850"/>
            <a:ext cx="7429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27" name="Google Shape;27;p5"/>
          <p:cNvPicPr preferRelativeResize="0"/>
          <p:nvPr/>
        </p:nvPicPr>
        <p:blipFill rotWithShape="1">
          <a:blip r:embed="rId4">
            <a:alphaModFix/>
          </a:blip>
          <a:srcRect l="1883" t="5923" b="5932"/>
          <a:stretch/>
        </p:blipFill>
        <p:spPr>
          <a:xfrm>
            <a:off x="231153" y="26150"/>
            <a:ext cx="1101000" cy="24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-mint">
  <p:cSld name="SECTION_HEADER_1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3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572" y="14352"/>
            <a:ext cx="1125586" cy="27025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836850" y="2150850"/>
            <a:ext cx="747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">
  <p:cSld name="SECTION_HEADER_1_1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7"/>
          <p:cNvPicPr preferRelativeResize="0"/>
          <p:nvPr/>
        </p:nvPicPr>
        <p:blipFill rotWithShape="1">
          <a:blip r:embed="rId2">
            <a:alphaModFix/>
          </a:blip>
          <a:srcRect t="49" b="39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"/>
          <p:cNvSpPr/>
          <p:nvPr/>
        </p:nvSpPr>
        <p:spPr>
          <a:xfrm>
            <a:off x="206725" y="84775"/>
            <a:ext cx="1125300" cy="19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" name="Google Shape;3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572" y="14352"/>
            <a:ext cx="1125586" cy="270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7"/>
          <p:cNvPicPr preferRelativeResize="0"/>
          <p:nvPr/>
        </p:nvPicPr>
        <p:blipFill rotWithShape="1">
          <a:blip r:embed="rId4">
            <a:alphaModFix/>
          </a:blip>
          <a:srcRect l="23750" t="17021" r="23739" b="15887"/>
          <a:stretch/>
        </p:blipFill>
        <p:spPr>
          <a:xfrm>
            <a:off x="3022000" y="591200"/>
            <a:ext cx="3100000" cy="396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red Header &amp; image" type="tx">
  <p:cSld name="TITLE_AND_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3557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1224650" y="445025"/>
            <a:ext cx="669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" name="Google Shape;4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572" y="14352"/>
            <a:ext cx="1125586" cy="270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3557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" name="Google Shape;4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572" y="14352"/>
            <a:ext cx="1125586" cy="270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3557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572" y="14352"/>
            <a:ext cx="1125586" cy="270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Char char="●"/>
              <a:def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r">
              <a:buNone/>
              <a:defRPr sz="1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r">
              <a:buNone/>
              <a:defRPr sz="1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r">
              <a:buNone/>
              <a:defRPr sz="1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r">
              <a:buNone/>
              <a:defRPr sz="1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r">
              <a:buNone/>
              <a:defRPr sz="1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r">
              <a:buNone/>
              <a:defRPr sz="1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r">
              <a:buNone/>
              <a:defRPr sz="1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r">
              <a:buNone/>
              <a:defRPr sz="1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hyperlink" Target="http://www.sarugby.co.za/" TargetMode="External"/><Relationship Id="rId10" Type="http://schemas.openxmlformats.org/officeDocument/2006/relationships/image" Target="../media/image50.png"/><Relationship Id="rId4" Type="http://schemas.openxmlformats.org/officeDocument/2006/relationships/hyperlink" Target="mailto:rayaan@sarugby.co.za" TargetMode="External"/><Relationship Id="rId9" Type="http://schemas.openxmlformats.org/officeDocument/2006/relationships/image" Target="../media/image4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 title="Slide 2 V2.png"/>
          <p:cNvPicPr preferRelativeResize="0"/>
          <p:nvPr/>
        </p:nvPicPr>
        <p:blipFill rotWithShape="1">
          <a:blip r:embed="rId3">
            <a:alphaModFix/>
          </a:blip>
          <a:srcRect l="455" r="445"/>
          <a:stretch/>
        </p:blipFill>
        <p:spPr>
          <a:xfrm>
            <a:off x="1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 txBox="1"/>
          <p:nvPr/>
        </p:nvSpPr>
        <p:spPr>
          <a:xfrm>
            <a:off x="5270169" y="50032"/>
            <a:ext cx="3873830" cy="4142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Anton"/>
                <a:ea typeface="Anton"/>
                <a:cs typeface="Anton"/>
                <a:sym typeface="Anton"/>
              </a:rPr>
              <a:t>Junior Springboks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Anton"/>
                <a:ea typeface="Anton"/>
                <a:cs typeface="Anton"/>
                <a:sym typeface="Anton"/>
              </a:rPr>
              <a:t>Media Guide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Anton"/>
                <a:ea typeface="Anton"/>
                <a:cs typeface="Anton"/>
                <a:sym typeface="Anton"/>
              </a:rPr>
              <a:t>World Rugby U20s Italy 2025</a:t>
            </a:r>
            <a:endParaRPr sz="4000">
              <a:solidFill>
                <a:schemeClr val="tx1">
                  <a:lumMod val="85000"/>
                  <a:lumOff val="15000"/>
                </a:schemeClr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23" name="Google Shape;123;p21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5" name="Picture 4" descr="A group of men playing rugby&#10;&#10;AI-generated content may be incorrect.">
            <a:extLst>
              <a:ext uri="{FF2B5EF4-FFF2-40B4-BE49-F238E27FC236}">
                <a16:creationId xmlns:a16="http://schemas.microsoft.com/office/drawing/2014/main" id="{C3B50421-D381-F021-5208-98A7790B9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72" y="977363"/>
            <a:ext cx="4788564" cy="321517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44"/>
          <p:cNvPicPr preferRelativeResize="0"/>
          <p:nvPr/>
        </p:nvPicPr>
        <p:blipFill rotWithShape="1">
          <a:blip r:embed="rId3">
            <a:alphaModFix/>
          </a:blip>
          <a:srcRect l="29518" t="782" r="25269" b="54005"/>
          <a:stretch/>
        </p:blipFill>
        <p:spPr>
          <a:xfrm>
            <a:off x="0" y="0"/>
            <a:ext cx="3084250" cy="5156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4" title="Slide 2 V2.png"/>
          <p:cNvPicPr preferRelativeResize="0"/>
          <p:nvPr/>
        </p:nvPicPr>
        <p:blipFill rotWithShape="1">
          <a:blip r:embed="rId4">
            <a:alphaModFix/>
          </a:blip>
          <a:srcRect l="455" r="445"/>
          <a:stretch/>
        </p:blipFill>
        <p:spPr>
          <a:xfrm>
            <a:off x="3084245" y="4082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4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HOOKER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50" name="Google Shape;450;p44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VODACOM BULLS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51" name="Google Shape;451;p44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52" name="Google Shape;452;p44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53" name="Google Shape;453;p44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1.89m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54" name="Google Shape;454;p44"/>
          <p:cNvSpPr txBox="1"/>
          <p:nvPr/>
        </p:nvSpPr>
        <p:spPr>
          <a:xfrm>
            <a:off x="3129260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107KG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55" name="Google Shape;455;p44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JAUNDRÉ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56" name="Google Shape;456;p44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SCHOEMAN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7"/>
          <p:cNvPicPr preferRelativeResize="0"/>
          <p:nvPr/>
        </p:nvPicPr>
        <p:blipFill rotWithShape="1">
          <a:blip r:embed="rId3">
            <a:alphaModFix/>
          </a:blip>
          <a:srcRect l="29756" t="825" r="22533" b="51464"/>
          <a:stretch/>
        </p:blipFill>
        <p:spPr>
          <a:xfrm>
            <a:off x="-322475" y="0"/>
            <a:ext cx="3628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7" title="Slide 2 V2.png"/>
          <p:cNvPicPr preferRelativeResize="0"/>
          <p:nvPr/>
        </p:nvPicPr>
        <p:blipFill rotWithShape="1">
          <a:blip r:embed="rId4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7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LOCK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05" name="Google Shape;205;p27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VODACOM BULLS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06" name="Google Shape;206;p27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07" name="Google Shape;207;p27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08" name="Google Shape;208;p27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1.98m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09" name="Google Shape;209;p27"/>
          <p:cNvSpPr txBox="1"/>
          <p:nvPr/>
        </p:nvSpPr>
        <p:spPr>
          <a:xfrm>
            <a:off x="3129260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109KG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10" name="Google Shape;210;p27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JACO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11" name="Google Shape;211;p27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GROBBELAAR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50"/>
          <p:cNvPicPr preferRelativeResize="0"/>
          <p:nvPr/>
        </p:nvPicPr>
        <p:blipFill rotWithShape="1">
          <a:blip r:embed="rId3">
            <a:alphaModFix/>
          </a:blip>
          <a:srcRect l="16023" r="25812" b="37027"/>
          <a:stretch/>
        </p:blipFill>
        <p:spPr>
          <a:xfrm>
            <a:off x="0" y="0"/>
            <a:ext cx="316667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50" title="Riley Norton1.jpg"/>
          <p:cNvPicPr preferRelativeResize="0"/>
          <p:nvPr/>
        </p:nvPicPr>
        <p:blipFill rotWithShape="1">
          <a:blip r:embed="rId4">
            <a:alphaModFix/>
          </a:blip>
          <a:srcRect l="28254" t="368" r="25090" b="52976"/>
          <a:stretch/>
        </p:blipFill>
        <p:spPr>
          <a:xfrm>
            <a:off x="0" y="0"/>
            <a:ext cx="316667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50" title="Slide 2 V2.png"/>
          <p:cNvPicPr preferRelativeResize="0"/>
          <p:nvPr/>
        </p:nvPicPr>
        <p:blipFill rotWithShape="1">
          <a:blip r:embed="rId5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50"/>
          <p:cNvSpPr txBox="1"/>
          <p:nvPr/>
        </p:nvSpPr>
        <p:spPr>
          <a:xfrm>
            <a:off x="3206125" y="2048725"/>
            <a:ext cx="336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LOCK</a:t>
            </a:r>
            <a:b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</a:b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CAPTAIN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36" name="Google Shape;536;p50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DHL WESTERN PROVINCE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37" name="Google Shape;537;p50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38" name="Google Shape;538;p50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39" name="Google Shape;539;p50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1.98m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40" name="Google Shape;540;p50"/>
          <p:cNvSpPr txBox="1"/>
          <p:nvPr/>
        </p:nvSpPr>
        <p:spPr>
          <a:xfrm>
            <a:off x="3129260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104KG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41" name="Google Shape;541;p50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RILEY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42" name="Google Shape;542;p50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NORTON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45"/>
          <p:cNvPicPr preferRelativeResize="0"/>
          <p:nvPr/>
        </p:nvPicPr>
        <p:blipFill rotWithShape="1">
          <a:blip r:embed="rId3">
            <a:alphaModFix/>
          </a:blip>
          <a:srcRect l="25671" r="18929" b="45003"/>
          <a:stretch/>
        </p:blipFill>
        <p:spPr>
          <a:xfrm>
            <a:off x="-299200" y="0"/>
            <a:ext cx="345327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5" title="Slide 2 V2.png"/>
          <p:cNvPicPr preferRelativeResize="0"/>
          <p:nvPr/>
        </p:nvPicPr>
        <p:blipFill rotWithShape="1">
          <a:blip r:embed="rId4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5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LOCK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64" name="Google Shape;464;p45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VODACOM BULLS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65" name="Google Shape;465;p45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66" name="Google Shape;466;p45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67" name="Google Shape;467;p45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1.98m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68" name="Google Shape;468;p45"/>
          <p:cNvSpPr txBox="1"/>
          <p:nvPr/>
        </p:nvSpPr>
        <p:spPr>
          <a:xfrm>
            <a:off x="3129260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108KG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69" name="Google Shape;469;p45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JJ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70" name="Google Shape;470;p45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THERON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46"/>
          <p:cNvPicPr preferRelativeResize="0"/>
          <p:nvPr/>
        </p:nvPicPr>
        <p:blipFill rotWithShape="1">
          <a:blip r:embed="rId3">
            <a:alphaModFix/>
          </a:blip>
          <a:srcRect l="27833" r="25109" b="52945"/>
          <a:stretch/>
        </p:blipFill>
        <p:spPr>
          <a:xfrm>
            <a:off x="-143575" y="0"/>
            <a:ext cx="32925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6" title="Slide 2 V2.png"/>
          <p:cNvPicPr preferRelativeResize="0"/>
          <p:nvPr/>
        </p:nvPicPr>
        <p:blipFill rotWithShape="1">
          <a:blip r:embed="rId4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6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LOCK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78" name="Google Shape;478;p46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FIDELITY ADT LIONS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79" name="Google Shape;479;p46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80" name="Google Shape;480;p46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81" name="Google Shape;481;p46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1.97m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82" name="Google Shape;482;p46"/>
          <p:cNvSpPr txBox="1"/>
          <p:nvPr/>
        </p:nvSpPr>
        <p:spPr>
          <a:xfrm>
            <a:off x="3084254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94KG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83" name="Google Shape;483;p46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MORNÉ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84" name="Google Shape;484;p46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VENTER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2" title="Thando Biyela1.jpg"/>
          <p:cNvPicPr preferRelativeResize="0"/>
          <p:nvPr/>
        </p:nvPicPr>
        <p:blipFill rotWithShape="1">
          <a:blip r:embed="rId3">
            <a:alphaModFix/>
          </a:blip>
          <a:srcRect l="23871" t="1888" r="23871" b="43529"/>
          <a:stretch/>
        </p:blipFill>
        <p:spPr>
          <a:xfrm>
            <a:off x="0" y="0"/>
            <a:ext cx="316667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 title="Slide 2 V2.png"/>
          <p:cNvPicPr preferRelativeResize="0"/>
          <p:nvPr/>
        </p:nvPicPr>
        <p:blipFill rotWithShape="1">
          <a:blip r:embed="rId4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2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LOOSE FORWARD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34" name="Google Shape;134;p22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FIDELITY ADT LIONS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35" name="Google Shape;135;p22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1.87m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36" name="Google Shape;136;p22"/>
          <p:cNvSpPr txBox="1"/>
          <p:nvPr/>
        </p:nvSpPr>
        <p:spPr>
          <a:xfrm>
            <a:off x="3019961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93KG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37" name="Google Shape;137;p22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38" name="Google Shape;138;p22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39" name="Google Shape;139;p22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THANDO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BIYELA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8"/>
          <p:cNvPicPr preferRelativeResize="0"/>
          <p:nvPr/>
        </p:nvPicPr>
        <p:blipFill rotWithShape="1">
          <a:blip r:embed="rId3">
            <a:alphaModFix/>
          </a:blip>
          <a:srcRect l="28674" r="27346" b="56020"/>
          <a:stretch/>
        </p:blipFill>
        <p:spPr>
          <a:xfrm>
            <a:off x="-9885" y="0"/>
            <a:ext cx="309413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8" title="Slide 2 V2.png"/>
          <p:cNvPicPr preferRelativeResize="0"/>
          <p:nvPr/>
        </p:nvPicPr>
        <p:blipFill rotWithShape="1">
          <a:blip r:embed="rId4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8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LOOSE FORWARD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19" name="Google Shape;219;p28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HOLLYWOODBETS SHARKS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20" name="Google Shape;220;p28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21" name="Google Shape;221;p28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22" name="Google Shape;222;p28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1.88m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23" name="Google Shape;223;p28"/>
          <p:cNvSpPr txBox="1"/>
          <p:nvPr/>
        </p:nvSpPr>
        <p:spPr>
          <a:xfrm>
            <a:off x="3084254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97KG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24" name="Google Shape;224;p28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BATHOBELE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25" name="Google Shape;225;p28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HLEKANI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35"/>
          <p:cNvPicPr preferRelativeResize="0"/>
          <p:nvPr/>
        </p:nvPicPr>
        <p:blipFill rotWithShape="1">
          <a:blip r:embed="rId3">
            <a:alphaModFix/>
          </a:blip>
          <a:srcRect l="28273" t="975" r="24350" b="51648"/>
          <a:stretch/>
        </p:blipFill>
        <p:spPr>
          <a:xfrm>
            <a:off x="0" y="-5522"/>
            <a:ext cx="3084249" cy="517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5" title="Slide 2 V2.png"/>
          <p:cNvPicPr preferRelativeResize="0"/>
          <p:nvPr/>
        </p:nvPicPr>
        <p:blipFill rotWithShape="1">
          <a:blip r:embed="rId4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5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LOOSE FORWARD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19" name="Google Shape;319;p35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DHL WESTERN PROVINCE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20" name="Google Shape;320;p35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21" name="Google Shape;321;p35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22" name="Google Shape;322;p35"/>
          <p:cNvSpPr txBox="1"/>
          <p:nvPr/>
        </p:nvSpPr>
        <p:spPr>
          <a:xfrm>
            <a:off x="3040191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1.91m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23" name="Google Shape;323;p35"/>
          <p:cNvSpPr txBox="1"/>
          <p:nvPr/>
        </p:nvSpPr>
        <p:spPr>
          <a:xfrm>
            <a:off x="3129260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102KG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24" name="Google Shape;324;p35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WANDILE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25" name="Google Shape;325;p35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MLABA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40"/>
          <p:cNvPicPr preferRelativeResize="0"/>
          <p:nvPr/>
        </p:nvPicPr>
        <p:blipFill rotWithShape="1">
          <a:blip r:embed="rId3">
            <a:alphaModFix/>
          </a:blip>
          <a:srcRect l="16023" r="25812" b="37027"/>
          <a:stretch/>
        </p:blipFill>
        <p:spPr>
          <a:xfrm>
            <a:off x="0" y="0"/>
            <a:ext cx="316667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0" title="TL_2389140.jpg"/>
          <p:cNvPicPr preferRelativeResize="0"/>
          <p:nvPr/>
        </p:nvPicPr>
        <p:blipFill rotWithShape="1">
          <a:blip r:embed="rId4">
            <a:alphaModFix/>
          </a:blip>
          <a:srcRect l="29019" t="1767" r="24341" b="51592"/>
          <a:stretch/>
        </p:blipFill>
        <p:spPr>
          <a:xfrm>
            <a:off x="-50050" y="0"/>
            <a:ext cx="32167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0" title="Slide 2 V2.png"/>
          <p:cNvPicPr preferRelativeResize="0"/>
          <p:nvPr/>
        </p:nvPicPr>
        <p:blipFill rotWithShape="1">
          <a:blip r:embed="rId5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0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LOOSE FORWARD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92" name="Google Shape;392;p40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DHL WESTERN PROVINCE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93" name="Google Shape;393;p40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94" name="Google Shape;394;p40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95" name="Google Shape;395;p40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1.79m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96" name="Google Shape;396;p40"/>
          <p:cNvSpPr txBox="1"/>
          <p:nvPr/>
        </p:nvSpPr>
        <p:spPr>
          <a:xfrm>
            <a:off x="3032819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91KG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97" name="Google Shape;397;p40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XOLA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98" name="Google Shape;398;p40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NYALI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3" title="Matt Romao1.jpg"/>
          <p:cNvPicPr preferRelativeResize="0"/>
          <p:nvPr/>
        </p:nvPicPr>
        <p:blipFill rotWithShape="1">
          <a:blip r:embed="rId3">
            <a:alphaModFix/>
          </a:blip>
          <a:srcRect l="24811" t="584" r="27694" b="51921"/>
          <a:stretch/>
        </p:blipFill>
        <p:spPr>
          <a:xfrm>
            <a:off x="-12399" y="0"/>
            <a:ext cx="30966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3" title="Slide 2 V2.png"/>
          <p:cNvPicPr preferRelativeResize="0"/>
          <p:nvPr/>
        </p:nvPicPr>
        <p:blipFill rotWithShape="1">
          <a:blip r:embed="rId4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3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LOOSE FORWARD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36" name="Google Shape;436;p43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HOLLYWOODBETS SHARKS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37" name="Google Shape;437;p43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38" name="Google Shape;438;p43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39" name="Google Shape;439;p43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1.90m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40" name="Google Shape;440;p43"/>
          <p:cNvSpPr txBox="1"/>
          <p:nvPr/>
        </p:nvSpPr>
        <p:spPr>
          <a:xfrm>
            <a:off x="3084254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96KG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41" name="Google Shape;441;p43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MATT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42" name="Google Shape;442;p43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ROMAO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>
          <a:extLst>
            <a:ext uri="{FF2B5EF4-FFF2-40B4-BE49-F238E27FC236}">
              <a16:creationId xmlns:a16="http://schemas.microsoft.com/office/drawing/2014/main" id="{CE18ABF6-6F7E-85EC-68CE-164A168CB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 title="Slide 2 V2.png">
            <a:extLst>
              <a:ext uri="{FF2B5EF4-FFF2-40B4-BE49-F238E27FC236}">
                <a16:creationId xmlns:a16="http://schemas.microsoft.com/office/drawing/2014/main" id="{B62E0E33-3451-3E40-5ECA-0081052F7DC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55" r="44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>
            <a:extLst>
              <a:ext uri="{FF2B5EF4-FFF2-40B4-BE49-F238E27FC236}">
                <a16:creationId xmlns:a16="http://schemas.microsoft.com/office/drawing/2014/main" id="{9FC827D9-41AC-35E1-3F19-37F25E57D904}"/>
              </a:ext>
            </a:extLst>
          </p:cNvPr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23" name="Google Shape;123;p21">
            <a:extLst>
              <a:ext uri="{FF2B5EF4-FFF2-40B4-BE49-F238E27FC236}">
                <a16:creationId xmlns:a16="http://schemas.microsoft.com/office/drawing/2014/main" id="{79EC5278-B631-297D-7F41-D882CEE9A507}"/>
              </a:ext>
            </a:extLst>
          </p:cNvPr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7" name="Picture 6" descr="A person in a sports uniform&#10;&#10;AI-generated content may be incorrect.">
            <a:extLst>
              <a:ext uri="{FF2B5EF4-FFF2-40B4-BE49-F238E27FC236}">
                <a16:creationId xmlns:a16="http://schemas.microsoft.com/office/drawing/2014/main" id="{79B2C8D0-EF6E-B480-83CA-D1E835090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83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1" title="Stephanus Linde EDIT.png"/>
          <p:cNvPicPr preferRelativeResize="0"/>
          <p:nvPr/>
        </p:nvPicPr>
        <p:blipFill rotWithShape="1">
          <a:blip r:embed="rId3">
            <a:alphaModFix/>
          </a:blip>
          <a:srcRect l="28638" t="939" r="19807" b="49606"/>
          <a:stretch/>
        </p:blipFill>
        <p:spPr>
          <a:xfrm>
            <a:off x="0" y="0"/>
            <a:ext cx="32073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1" title="Slide 2 V2.png"/>
          <p:cNvPicPr preferRelativeResize="0"/>
          <p:nvPr/>
        </p:nvPicPr>
        <p:blipFill rotWithShape="1">
          <a:blip r:embed="rId4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LOOSE FORWARD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61" name="Google Shape;261;p31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TOYOTA CHEETAHS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62" name="Google Shape;262;p31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63" name="Google Shape;263;p31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64" name="Google Shape;264;p31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1.87m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65" name="Google Shape;265;p31"/>
          <p:cNvSpPr txBox="1"/>
          <p:nvPr/>
        </p:nvSpPr>
        <p:spPr>
          <a:xfrm>
            <a:off x="3084254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97KG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66" name="Google Shape;266;p31"/>
          <p:cNvSpPr txBox="1"/>
          <p:nvPr/>
        </p:nvSpPr>
        <p:spPr>
          <a:xfrm>
            <a:off x="3206125" y="520025"/>
            <a:ext cx="3474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STEPHANUS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67" name="Google Shape;267;p31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LINDE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4"/>
          <p:cNvPicPr preferRelativeResize="0"/>
          <p:nvPr/>
        </p:nvPicPr>
        <p:blipFill rotWithShape="1">
          <a:blip r:embed="rId3">
            <a:alphaModFix/>
          </a:blip>
          <a:srcRect l="16023" r="25812" b="37027"/>
          <a:stretch/>
        </p:blipFill>
        <p:spPr>
          <a:xfrm>
            <a:off x="0" y="0"/>
            <a:ext cx="316667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 title="Ceano Everson1.jpg"/>
          <p:cNvPicPr preferRelativeResize="0"/>
          <p:nvPr/>
        </p:nvPicPr>
        <p:blipFill rotWithShape="1">
          <a:blip r:embed="rId4">
            <a:alphaModFix/>
          </a:blip>
          <a:srcRect l="27709" t="2129" r="14430" b="46435"/>
          <a:stretch/>
        </p:blipFill>
        <p:spPr>
          <a:xfrm>
            <a:off x="3" y="0"/>
            <a:ext cx="382622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 title="Slide 2 V2.png"/>
          <p:cNvPicPr preferRelativeResize="0"/>
          <p:nvPr/>
        </p:nvPicPr>
        <p:blipFill rotWithShape="1">
          <a:blip r:embed="rId5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SCRUMHALF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63" name="Google Shape;163;p24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HOLLYWOODBETS SHARKS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64" name="Google Shape;164;p24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65" name="Google Shape;165;p24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66" name="Google Shape;166;p24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1.65m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67" name="Google Shape;167;p24"/>
          <p:cNvSpPr txBox="1"/>
          <p:nvPr/>
        </p:nvSpPr>
        <p:spPr>
          <a:xfrm>
            <a:off x="3084254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63KG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68" name="Google Shape;168;p24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CEANO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69" name="Google Shape;169;p24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EVERSON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41"/>
          <p:cNvPicPr preferRelativeResize="0"/>
          <p:nvPr/>
        </p:nvPicPr>
        <p:blipFill rotWithShape="1">
          <a:blip r:embed="rId3">
            <a:alphaModFix/>
          </a:blip>
          <a:srcRect l="16023" r="25812" b="37027"/>
          <a:stretch/>
        </p:blipFill>
        <p:spPr>
          <a:xfrm>
            <a:off x="0" y="0"/>
            <a:ext cx="316667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1" title="TL_2389148.jpg"/>
          <p:cNvPicPr preferRelativeResize="0"/>
          <p:nvPr/>
        </p:nvPicPr>
        <p:blipFill rotWithShape="1">
          <a:blip r:embed="rId4">
            <a:alphaModFix/>
          </a:blip>
          <a:srcRect l="27961" t="2882" r="27956" b="51068"/>
          <a:stretch/>
        </p:blipFill>
        <p:spPr>
          <a:xfrm>
            <a:off x="0" y="0"/>
            <a:ext cx="316667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1" title="Slide 2 V2.png"/>
          <p:cNvPicPr preferRelativeResize="0"/>
          <p:nvPr/>
        </p:nvPicPr>
        <p:blipFill rotWithShape="1">
          <a:blip r:embed="rId5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1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SCRUMHALF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07" name="Google Shape;407;p41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FIDELITY ADT LIONS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08" name="Google Shape;408;p41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09" name="Google Shape;409;p41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10" name="Google Shape;410;p41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1.75m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11" name="Google Shape;411;p41"/>
          <p:cNvSpPr txBox="1"/>
          <p:nvPr/>
        </p:nvSpPr>
        <p:spPr>
          <a:xfrm>
            <a:off x="3084254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77KG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12" name="Google Shape;412;p41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HAASHIM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13" name="Google Shape;413;p41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PEAD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48"/>
          <p:cNvPicPr preferRelativeResize="0"/>
          <p:nvPr/>
        </p:nvPicPr>
        <p:blipFill rotWithShape="1">
          <a:blip r:embed="rId3">
            <a:alphaModFix/>
          </a:blip>
          <a:srcRect l="16023" r="25812" b="37027"/>
          <a:stretch/>
        </p:blipFill>
        <p:spPr>
          <a:xfrm>
            <a:off x="0" y="0"/>
            <a:ext cx="316667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8" title="Erich Visser2.jpg"/>
          <p:cNvPicPr preferRelativeResize="0"/>
          <p:nvPr/>
        </p:nvPicPr>
        <p:blipFill rotWithShape="1">
          <a:blip r:embed="rId4">
            <a:alphaModFix/>
          </a:blip>
          <a:srcRect l="26549" t="1344" r="31428" b="56633"/>
          <a:stretch/>
        </p:blipFill>
        <p:spPr>
          <a:xfrm>
            <a:off x="12" y="0"/>
            <a:ext cx="321217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8" title="Slide 2 V2.png"/>
          <p:cNvPicPr preferRelativeResize="0"/>
          <p:nvPr/>
        </p:nvPicPr>
        <p:blipFill rotWithShape="1">
          <a:blip r:embed="rId5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48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SCRUMHALF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07" name="Google Shape;507;p48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TOYOTA CHEETAHS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08" name="Google Shape;508;p48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09" name="Google Shape;509;p48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10" name="Google Shape;510;p48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1.82m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11" name="Google Shape;511;p48"/>
          <p:cNvSpPr txBox="1"/>
          <p:nvPr/>
        </p:nvSpPr>
        <p:spPr>
          <a:xfrm>
            <a:off x="3084254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82KG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12" name="Google Shape;512;p48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ERICH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13" name="Google Shape;513;p48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VISSER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7"/>
          <p:cNvPicPr preferRelativeResize="0"/>
          <p:nvPr/>
        </p:nvPicPr>
        <p:blipFill rotWithShape="1">
          <a:blip r:embed="rId3">
            <a:alphaModFix/>
          </a:blip>
          <a:srcRect l="28485" t="3539" r="27103" b="52049"/>
          <a:stretch/>
        </p:blipFill>
        <p:spPr>
          <a:xfrm>
            <a:off x="-48875" y="0"/>
            <a:ext cx="315441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7" title="Slide 2 V2.png"/>
          <p:cNvPicPr preferRelativeResize="0"/>
          <p:nvPr/>
        </p:nvPicPr>
        <p:blipFill rotWithShape="1">
          <a:blip r:embed="rId4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7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FLYHALF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48" name="Google Shape;348;p37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HOLLYWOODBETS SHARKS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49" name="Google Shape;349;p37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50" name="Google Shape;350;p37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51" name="Google Shape;351;p37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1.82m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52" name="Google Shape;352;p37"/>
          <p:cNvSpPr txBox="1"/>
          <p:nvPr/>
        </p:nvSpPr>
        <p:spPr>
          <a:xfrm>
            <a:off x="3084254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90KG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53" name="Google Shape;353;p37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VUSI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54" name="Google Shape;354;p37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MOYO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47" title="Slide 2 V2.png"/>
          <p:cNvPicPr preferRelativeResize="0"/>
          <p:nvPr/>
        </p:nvPicPr>
        <p:blipFill rotWithShape="1">
          <a:blip r:embed="rId3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7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FLYHALF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91" name="Google Shape;491;p47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VODACOM BULLS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92" name="Google Shape;492;p47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93" name="Google Shape;493;p47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94" name="Google Shape;494;p47" title="Ian Van Der Merwe EDIT.png"/>
          <p:cNvPicPr preferRelativeResize="0"/>
          <p:nvPr/>
        </p:nvPicPr>
        <p:blipFill rotWithShape="1">
          <a:blip r:embed="rId4">
            <a:alphaModFix/>
          </a:blip>
          <a:srcRect l="29273" t="882" r="27447" b="54345"/>
          <a:stretch/>
        </p:blipFill>
        <p:spPr>
          <a:xfrm>
            <a:off x="0" y="0"/>
            <a:ext cx="3084249" cy="4942474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47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1.90m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96" name="Google Shape;496;p47"/>
          <p:cNvSpPr txBox="1"/>
          <p:nvPr/>
        </p:nvSpPr>
        <p:spPr>
          <a:xfrm>
            <a:off x="3045678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91KG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97" name="Google Shape;497;p47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IAN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98" name="Google Shape;498;p47"/>
          <p:cNvSpPr txBox="1"/>
          <p:nvPr/>
        </p:nvSpPr>
        <p:spPr>
          <a:xfrm>
            <a:off x="3191050" y="1297800"/>
            <a:ext cx="432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VAN DER MERWE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>
          <a:extLst>
            <a:ext uri="{FF2B5EF4-FFF2-40B4-BE49-F238E27FC236}">
              <a16:creationId xmlns:a16="http://schemas.microsoft.com/office/drawing/2014/main" id="{4F106646-98D2-57B2-5CA3-2DB626438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1">
            <a:extLst>
              <a:ext uri="{FF2B5EF4-FFF2-40B4-BE49-F238E27FC236}">
                <a16:creationId xmlns:a16="http://schemas.microsoft.com/office/drawing/2014/main" id="{71FD0FF4-9C84-9ECF-8938-0DF29FC89D3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6023" r="25812" b="37027"/>
          <a:stretch/>
        </p:blipFill>
        <p:spPr>
          <a:xfrm>
            <a:off x="0" y="0"/>
            <a:ext cx="316667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 title="Albie Bester1.jpg">
            <a:extLst>
              <a:ext uri="{FF2B5EF4-FFF2-40B4-BE49-F238E27FC236}">
                <a16:creationId xmlns:a16="http://schemas.microsoft.com/office/drawing/2014/main" id="{0C135A0D-70FA-B4DA-1817-D6D26D08D8C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1738" t="774" r="25464" b="56428"/>
          <a:stretch/>
        </p:blipFill>
        <p:spPr>
          <a:xfrm>
            <a:off x="-233868" y="0"/>
            <a:ext cx="340053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 title="Slide 2 V2.png">
            <a:extLst>
              <a:ext uri="{FF2B5EF4-FFF2-40B4-BE49-F238E27FC236}">
                <a16:creationId xmlns:a16="http://schemas.microsoft.com/office/drawing/2014/main" id="{A654133E-E8E2-7796-2BD5-2DD3C30697A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1">
            <a:extLst>
              <a:ext uri="{FF2B5EF4-FFF2-40B4-BE49-F238E27FC236}">
                <a16:creationId xmlns:a16="http://schemas.microsoft.com/office/drawing/2014/main" id="{4506BA10-C213-D1AE-8868-B7AAB16E1421}"/>
              </a:ext>
            </a:extLst>
          </p:cNvPr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CENTRE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20" name="Google Shape;120;p21">
            <a:extLst>
              <a:ext uri="{FF2B5EF4-FFF2-40B4-BE49-F238E27FC236}">
                <a16:creationId xmlns:a16="http://schemas.microsoft.com/office/drawing/2014/main" id="{708FE0A5-ABE9-D5B1-65D9-AD08F0D25314}"/>
              </a:ext>
            </a:extLst>
          </p:cNvPr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ALBIE 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21" name="Google Shape;121;p21">
            <a:extLst>
              <a:ext uri="{FF2B5EF4-FFF2-40B4-BE49-F238E27FC236}">
                <a16:creationId xmlns:a16="http://schemas.microsoft.com/office/drawing/2014/main" id="{36E56929-9149-672C-523E-01AF3AEDF2B5}"/>
              </a:ext>
            </a:extLst>
          </p:cNvPr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HOLLYWOODBETS SHARKS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22" name="Google Shape;122;p21">
            <a:extLst>
              <a:ext uri="{FF2B5EF4-FFF2-40B4-BE49-F238E27FC236}">
                <a16:creationId xmlns:a16="http://schemas.microsoft.com/office/drawing/2014/main" id="{852D7702-889E-16BE-C5CB-8886DAA12DC7}"/>
              </a:ext>
            </a:extLst>
          </p:cNvPr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BESTER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23" name="Google Shape;123;p21">
            <a:extLst>
              <a:ext uri="{FF2B5EF4-FFF2-40B4-BE49-F238E27FC236}">
                <a16:creationId xmlns:a16="http://schemas.microsoft.com/office/drawing/2014/main" id="{CAD3D966-CCFE-D491-71AC-1E847DD34855}"/>
              </a:ext>
            </a:extLst>
          </p:cNvPr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1.80m</a:t>
            </a:r>
            <a:endParaRPr sz="37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24" name="Google Shape;124;p21">
            <a:extLst>
              <a:ext uri="{FF2B5EF4-FFF2-40B4-BE49-F238E27FC236}">
                <a16:creationId xmlns:a16="http://schemas.microsoft.com/office/drawing/2014/main" id="{5801B25B-7156-2066-D079-293B5F637CD3}"/>
              </a:ext>
            </a:extLst>
          </p:cNvPr>
          <p:cNvSpPr txBox="1"/>
          <p:nvPr/>
        </p:nvSpPr>
        <p:spPr>
          <a:xfrm>
            <a:off x="3019954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93KG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25" name="Google Shape;125;p21">
            <a:extLst>
              <a:ext uri="{FF2B5EF4-FFF2-40B4-BE49-F238E27FC236}">
                <a16:creationId xmlns:a16="http://schemas.microsoft.com/office/drawing/2014/main" id="{49ABA5ED-611D-1648-3640-4BF3BD58952A}"/>
              </a:ext>
            </a:extLst>
          </p:cNvPr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26" name="Google Shape;126;p21">
            <a:extLst>
              <a:ext uri="{FF2B5EF4-FFF2-40B4-BE49-F238E27FC236}">
                <a16:creationId xmlns:a16="http://schemas.microsoft.com/office/drawing/2014/main" id="{A7091DEF-AC9F-10A9-17CA-94578EC905BB}"/>
              </a:ext>
            </a:extLst>
          </p:cNvPr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  <p:extLst>
      <p:ext uri="{BB962C8B-B14F-4D97-AF65-F5344CB8AC3E}">
        <p14:creationId xmlns:p14="http://schemas.microsoft.com/office/powerpoint/2010/main" val="2937387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3"/>
          <p:cNvPicPr preferRelativeResize="0"/>
          <p:nvPr/>
        </p:nvPicPr>
        <p:blipFill rotWithShape="1">
          <a:blip r:embed="rId3">
            <a:alphaModFix/>
          </a:blip>
          <a:srcRect l="27815" t="774" r="26353" b="53393"/>
          <a:stretch/>
        </p:blipFill>
        <p:spPr>
          <a:xfrm>
            <a:off x="-130425" y="0"/>
            <a:ext cx="3214675" cy="514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 title="Slide 2 V2.png"/>
          <p:cNvPicPr preferRelativeResize="0"/>
          <p:nvPr/>
        </p:nvPicPr>
        <p:blipFill rotWithShape="1">
          <a:blip r:embed="rId4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3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CENTRE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48" name="Google Shape;148;p23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DHL WESTERN PROVINCE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49" name="Google Shape;149;p23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1.95m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50" name="Google Shape;150;p23"/>
          <p:cNvSpPr txBox="1"/>
          <p:nvPr/>
        </p:nvSpPr>
        <p:spPr>
          <a:xfrm>
            <a:off x="3084254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94KG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51" name="Google Shape;151;p23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52" name="Google Shape;152;p23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53" name="Google Shape;153;p23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GINO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54" name="Google Shape;154;p23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CUPIDO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5" title="Demitre Erasmus1.jpg"/>
          <p:cNvPicPr preferRelativeResize="0"/>
          <p:nvPr/>
        </p:nvPicPr>
        <p:blipFill rotWithShape="1">
          <a:blip r:embed="rId3">
            <a:alphaModFix/>
          </a:blip>
          <a:srcRect l="27652" t="1558" r="8441" b="52477"/>
          <a:stretch/>
        </p:blipFill>
        <p:spPr>
          <a:xfrm>
            <a:off x="-2" y="0"/>
            <a:ext cx="443107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 title="Slide 2 V2.png"/>
          <p:cNvPicPr preferRelativeResize="0"/>
          <p:nvPr/>
        </p:nvPicPr>
        <p:blipFill rotWithShape="1">
          <a:blip r:embed="rId4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CENTRE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77" name="Google Shape;177;p25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VODACOM BULLS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78" name="Google Shape;178;p25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1.78m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084254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83KG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DEMITRE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ERASMUS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3"/>
          <p:cNvPicPr preferRelativeResize="0"/>
          <p:nvPr/>
        </p:nvPicPr>
        <p:blipFill rotWithShape="1">
          <a:blip r:embed="rId3">
            <a:alphaModFix/>
          </a:blip>
          <a:srcRect l="16023" r="25812" b="37027"/>
          <a:stretch/>
        </p:blipFill>
        <p:spPr>
          <a:xfrm>
            <a:off x="0" y="0"/>
            <a:ext cx="316667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3" title="TL_2389277.jpg"/>
          <p:cNvPicPr preferRelativeResize="0"/>
          <p:nvPr/>
        </p:nvPicPr>
        <p:blipFill rotWithShape="1">
          <a:blip r:embed="rId4">
            <a:alphaModFix/>
          </a:blip>
          <a:srcRect l="26020" t="3597" r="32578" b="55001"/>
          <a:stretch/>
        </p:blipFill>
        <p:spPr>
          <a:xfrm>
            <a:off x="0" y="0"/>
            <a:ext cx="316667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3" title="Slide 2 V2.png"/>
          <p:cNvPicPr preferRelativeResize="0"/>
          <p:nvPr/>
        </p:nvPicPr>
        <p:blipFill rotWithShape="1">
          <a:blip r:embed="rId5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3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CENTRE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91" name="Google Shape;291;p33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DHL WESTERN PROVINCE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92" name="Google Shape;292;p33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93" name="Google Shape;293;p33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94" name="Google Shape;294;p33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1.87m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95" name="Google Shape;295;p33"/>
          <p:cNvSpPr txBox="1"/>
          <p:nvPr/>
        </p:nvSpPr>
        <p:spPr>
          <a:xfrm>
            <a:off x="3084254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86KG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96" name="Google Shape;296;p33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DOMINIC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97" name="Google Shape;297;p33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MALGAS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>
          <a:extLst>
            <a:ext uri="{FF2B5EF4-FFF2-40B4-BE49-F238E27FC236}">
              <a16:creationId xmlns:a16="http://schemas.microsoft.com/office/drawing/2014/main" id="{EB8AC6AF-759E-531D-F313-26F70EED4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 title="Slide 2 V2.png">
            <a:extLst>
              <a:ext uri="{FF2B5EF4-FFF2-40B4-BE49-F238E27FC236}">
                <a16:creationId xmlns:a16="http://schemas.microsoft.com/office/drawing/2014/main" id="{11EC5D48-07D5-E958-799F-6A651C1EB1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55" r="445"/>
          <a:stretch/>
        </p:blipFill>
        <p:spPr>
          <a:xfrm>
            <a:off x="0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>
            <a:extLst>
              <a:ext uri="{FF2B5EF4-FFF2-40B4-BE49-F238E27FC236}">
                <a16:creationId xmlns:a16="http://schemas.microsoft.com/office/drawing/2014/main" id="{C176CA58-CE33-CB9A-F32F-AE0BFE0D8844}"/>
              </a:ext>
            </a:extLst>
          </p:cNvPr>
          <p:cNvSpPr txBox="1"/>
          <p:nvPr/>
        </p:nvSpPr>
        <p:spPr>
          <a:xfrm>
            <a:off x="660071" y="1835902"/>
            <a:ext cx="4305018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Player Profiles 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22" name="Google Shape;122;p21">
            <a:extLst>
              <a:ext uri="{FF2B5EF4-FFF2-40B4-BE49-F238E27FC236}">
                <a16:creationId xmlns:a16="http://schemas.microsoft.com/office/drawing/2014/main" id="{6C666B40-2C2A-2CB5-FCBB-486D0A351DC8}"/>
              </a:ext>
            </a:extLst>
          </p:cNvPr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23" name="Google Shape;123;p21">
            <a:extLst>
              <a:ext uri="{FF2B5EF4-FFF2-40B4-BE49-F238E27FC236}">
                <a16:creationId xmlns:a16="http://schemas.microsoft.com/office/drawing/2014/main" id="{5D95FCDD-E353-9AF0-266D-633E7AF86076}"/>
              </a:ext>
            </a:extLst>
          </p:cNvPr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5" name="Picture 4" descr="A person in a green and yellow jersey&#10;&#10;AI-generated content may be incorrect.">
            <a:extLst>
              <a:ext uri="{FF2B5EF4-FFF2-40B4-BE49-F238E27FC236}">
                <a16:creationId xmlns:a16="http://schemas.microsoft.com/office/drawing/2014/main" id="{441183F8-6AAD-FAD9-4007-CDFE07119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755" y="0"/>
            <a:ext cx="31801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53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9"/>
          <p:cNvPicPr preferRelativeResize="0"/>
          <p:nvPr/>
        </p:nvPicPr>
        <p:blipFill rotWithShape="1">
          <a:blip r:embed="rId3">
            <a:alphaModFix/>
          </a:blip>
          <a:srcRect l="26039" t="805" r="24068" b="49792"/>
          <a:stretch/>
        </p:blipFill>
        <p:spPr>
          <a:xfrm>
            <a:off x="0" y="0"/>
            <a:ext cx="30842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9" title="Slide 2 V2.png"/>
          <p:cNvPicPr preferRelativeResize="0"/>
          <p:nvPr/>
        </p:nvPicPr>
        <p:blipFill rotWithShape="1">
          <a:blip r:embed="rId4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9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OUTSIDE BACK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33" name="Google Shape;233;p29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VODACOM BULLS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34" name="Google Shape;234;p29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35" name="Google Shape;235;p29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36" name="Google Shape;236;p29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1.75m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37" name="Google Shape;237;p29"/>
          <p:cNvSpPr txBox="1"/>
          <p:nvPr/>
        </p:nvSpPr>
        <p:spPr>
          <a:xfrm>
            <a:off x="3084254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72KG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38" name="Google Shape;238;p29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CHESWILL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39" name="Google Shape;239;p29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JOOSTE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4" title="TL_2389273.jpg"/>
          <p:cNvPicPr preferRelativeResize="0"/>
          <p:nvPr/>
        </p:nvPicPr>
        <p:blipFill rotWithShape="1">
          <a:blip r:embed="rId3">
            <a:alphaModFix/>
          </a:blip>
          <a:srcRect l="27696" t="3540" r="30454" b="54609"/>
          <a:stretch/>
        </p:blipFill>
        <p:spPr>
          <a:xfrm>
            <a:off x="0" y="0"/>
            <a:ext cx="316667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4" title="Slide 2 V2.png"/>
          <p:cNvPicPr preferRelativeResize="0"/>
          <p:nvPr/>
        </p:nvPicPr>
        <p:blipFill rotWithShape="1">
          <a:blip r:embed="rId4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4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OUTSIDE BACK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05" name="Google Shape;305;p34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FIDELITY ADT LIONS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06" name="Google Shape;306;p34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07" name="Google Shape;307;p34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08" name="Google Shape;308;p34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1.76m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09" name="Google Shape;309;p34"/>
          <p:cNvSpPr txBox="1"/>
          <p:nvPr/>
        </p:nvSpPr>
        <p:spPr>
          <a:xfrm>
            <a:off x="3084254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72KG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10" name="Google Shape;310;p34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GILERMO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11" name="Google Shape;311;p34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MENTOE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39"/>
          <p:cNvPicPr preferRelativeResize="0"/>
          <p:nvPr/>
        </p:nvPicPr>
        <p:blipFill rotWithShape="1">
          <a:blip r:embed="rId3">
            <a:alphaModFix/>
          </a:blip>
          <a:srcRect l="16023" r="25812" b="37027"/>
          <a:stretch/>
        </p:blipFill>
        <p:spPr>
          <a:xfrm>
            <a:off x="0" y="0"/>
            <a:ext cx="316667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9" title="TL_2389192.jpg"/>
          <p:cNvPicPr preferRelativeResize="0"/>
          <p:nvPr/>
        </p:nvPicPr>
        <p:blipFill rotWithShape="1">
          <a:blip r:embed="rId4">
            <a:alphaModFix/>
          </a:blip>
          <a:srcRect l="33958" t="874" r="24304" b="53078"/>
          <a:stretch/>
        </p:blipFill>
        <p:spPr>
          <a:xfrm>
            <a:off x="0" y="8"/>
            <a:ext cx="3166674" cy="514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9" title="Slide 2 V2.png"/>
          <p:cNvPicPr preferRelativeResize="0"/>
          <p:nvPr/>
        </p:nvPicPr>
        <p:blipFill rotWithShape="1">
          <a:blip r:embed="rId5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9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OUTSIDE BACK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77" name="Google Shape;377;p39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DHL WESTERN PROVINCE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78" name="Google Shape;378;p39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79" name="Google Shape;379;p39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80" name="Google Shape;380;p39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1.83m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81" name="Google Shape;381;p39"/>
          <p:cNvSpPr txBox="1"/>
          <p:nvPr/>
        </p:nvSpPr>
        <p:spPr>
          <a:xfrm>
            <a:off x="3032819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81KG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82" name="Google Shape;382;p39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SIYA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83" name="Google Shape;383;p39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NDLOZI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49" title="Jaco Williams EDIT.png"/>
          <p:cNvPicPr preferRelativeResize="0"/>
          <p:nvPr/>
        </p:nvPicPr>
        <p:blipFill rotWithShape="1">
          <a:blip r:embed="rId3">
            <a:alphaModFix/>
          </a:blip>
          <a:srcRect l="25383" t="1291" r="28831" b="52923"/>
          <a:stretch/>
        </p:blipFill>
        <p:spPr>
          <a:xfrm>
            <a:off x="0" y="0"/>
            <a:ext cx="3137774" cy="523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49" title="Slide 2 V2.png"/>
          <p:cNvPicPr preferRelativeResize="0"/>
          <p:nvPr/>
        </p:nvPicPr>
        <p:blipFill rotWithShape="1">
          <a:blip r:embed="rId4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49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OUTSIDE BACK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21" name="Google Shape;521;p49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HOLLYWOODBETS SHARKS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22" name="Google Shape;522;p49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23" name="Google Shape;523;p49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24" name="Google Shape;524;p49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1.75m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25" name="Google Shape;525;p49"/>
          <p:cNvSpPr txBox="1"/>
          <p:nvPr/>
        </p:nvSpPr>
        <p:spPr>
          <a:xfrm>
            <a:off x="3084254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72KG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26" name="Google Shape;526;p49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JACO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27" name="Google Shape;527;p49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WILLIAMS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8" name="Google Shape;54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8169"/>
            <a:ext cx="9144000" cy="5179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>
          <a:extLst>
            <a:ext uri="{FF2B5EF4-FFF2-40B4-BE49-F238E27FC236}">
              <a16:creationId xmlns:a16="http://schemas.microsoft.com/office/drawing/2014/main" id="{FFDCB91D-1AD2-BF97-85E9-F4FC68F73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49" title="Slide 2 V2.png">
            <a:extLst>
              <a:ext uri="{FF2B5EF4-FFF2-40B4-BE49-F238E27FC236}">
                <a16:creationId xmlns:a16="http://schemas.microsoft.com/office/drawing/2014/main" id="{DBB678ED-7844-3992-A2A0-F91522043A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55" r="445"/>
          <a:stretch/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49">
            <a:extLst>
              <a:ext uri="{FF2B5EF4-FFF2-40B4-BE49-F238E27FC236}">
                <a16:creationId xmlns:a16="http://schemas.microsoft.com/office/drawing/2014/main" id="{64D8CB59-3D07-93C9-0948-B24B90DA173A}"/>
              </a:ext>
            </a:extLst>
          </p:cNvPr>
          <p:cNvSpPr txBox="1"/>
          <p:nvPr/>
        </p:nvSpPr>
        <p:spPr>
          <a:xfrm>
            <a:off x="5970389" y="890975"/>
            <a:ext cx="2664300" cy="430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Media Contact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– Rayaan Adriaanse –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  <a:hlinkClick r:id="rId4"/>
              </a:rPr>
              <a:t>rayaan@sarugby.co.za</a:t>
            </a:r>
            <a:endParaRPr lang="en" sz="2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WhatsApp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+27 82 999 0022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  <a:hlinkClick r:id="rId5"/>
              </a:rPr>
              <a:t>www.sarugby.co.za</a:t>
            </a:r>
            <a:endParaRPr lang="en" sz="2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77BF72-999B-A8F0-C8E8-9F5F02E138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9211" y="2126262"/>
            <a:ext cx="431178" cy="4311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1C37A6-312D-E200-E960-F8525737E6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1331" y="3045396"/>
            <a:ext cx="429057" cy="429057"/>
          </a:xfrm>
          <a:prstGeom prst="rect">
            <a:avLst/>
          </a:prstGeom>
        </p:spPr>
      </p:pic>
      <p:pic>
        <p:nvPicPr>
          <p:cNvPr id="11" name="Graphic 10" descr="Email outline">
            <a:extLst>
              <a:ext uri="{FF2B5EF4-FFF2-40B4-BE49-F238E27FC236}">
                <a16:creationId xmlns:a16="http://schemas.microsoft.com/office/drawing/2014/main" id="{31679EBA-DE9E-802E-F206-7A12078D1C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92524" y="1376349"/>
            <a:ext cx="526670" cy="526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C425-3CAB-6D1A-E1DF-D910147AF1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9766" y="1364641"/>
            <a:ext cx="512185" cy="512185"/>
          </a:xfrm>
          <a:prstGeom prst="rect">
            <a:avLst/>
          </a:prstGeom>
        </p:spPr>
      </p:pic>
      <p:pic>
        <p:nvPicPr>
          <p:cNvPr id="14" name="Picture 13" descr="A group of men on a field&#10;&#10;AI-generated content may be incorrect.">
            <a:extLst>
              <a:ext uri="{FF2B5EF4-FFF2-40B4-BE49-F238E27FC236}">
                <a16:creationId xmlns:a16="http://schemas.microsoft.com/office/drawing/2014/main" id="{30A23792-6054-CE0C-0051-C94D86BBB0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242" y="0"/>
            <a:ext cx="4516582" cy="514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874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52" title="Slide 3 V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6" title="TL_2389047.jpg"/>
          <p:cNvPicPr preferRelativeResize="0"/>
          <p:nvPr/>
        </p:nvPicPr>
        <p:blipFill rotWithShape="1">
          <a:blip r:embed="rId3">
            <a:alphaModFix/>
          </a:blip>
          <a:srcRect l="26059" t="1213" r="25002" b="50832"/>
          <a:stretch/>
        </p:blipFill>
        <p:spPr>
          <a:xfrm>
            <a:off x="0" y="0"/>
            <a:ext cx="319105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6" title="Slide 2 V2.png"/>
          <p:cNvPicPr preferRelativeResize="0"/>
          <p:nvPr/>
        </p:nvPicPr>
        <p:blipFill rotWithShape="1">
          <a:blip r:embed="rId4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6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PROP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91" name="Google Shape;191;p26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VODACOM BULLS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92" name="Google Shape;192;p26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93" name="Google Shape;193;p26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94" name="Google Shape;194;p26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1.88m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95" name="Google Shape;195;p26"/>
          <p:cNvSpPr txBox="1"/>
          <p:nvPr/>
        </p:nvSpPr>
        <p:spPr>
          <a:xfrm>
            <a:off x="3129260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100KG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96" name="Google Shape;196;p26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JEAN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97" name="Google Shape;197;p26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ERASMUS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0" title="Slide 2 V2.png"/>
          <p:cNvPicPr preferRelativeResize="0"/>
          <p:nvPr/>
        </p:nvPicPr>
        <p:blipFill rotWithShape="1">
          <a:blip r:embed="rId3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0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PROP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46" name="Google Shape;246;p30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HOLLYWOODBETS SHARKS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47" name="Google Shape;247;p30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48" name="Google Shape;248;p30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49" name="Google Shape;249;p30" title="PHIWAYINSKOSI KUBHEKA - EDIT.png"/>
          <p:cNvPicPr preferRelativeResize="0"/>
          <p:nvPr/>
        </p:nvPicPr>
        <p:blipFill rotWithShape="1">
          <a:blip r:embed="rId4">
            <a:alphaModFix/>
          </a:blip>
          <a:srcRect l="28478" r="26525" b="54861"/>
          <a:stretch/>
        </p:blipFill>
        <p:spPr>
          <a:xfrm>
            <a:off x="0" y="0"/>
            <a:ext cx="308425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0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1.78m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51" name="Google Shape;251;p30"/>
          <p:cNvSpPr txBox="1"/>
          <p:nvPr/>
        </p:nvSpPr>
        <p:spPr>
          <a:xfrm>
            <a:off x="3129260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120KG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52" name="Google Shape;252;p30"/>
          <p:cNvSpPr txBox="1"/>
          <p:nvPr/>
        </p:nvSpPr>
        <p:spPr>
          <a:xfrm>
            <a:off x="3206125" y="520025"/>
            <a:ext cx="368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PHIWAYINKKOSI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53" name="Google Shape;253;p30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KUBHEKA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2"/>
          <p:cNvPicPr preferRelativeResize="0"/>
          <p:nvPr/>
        </p:nvPicPr>
        <p:blipFill rotWithShape="1">
          <a:blip r:embed="rId3">
            <a:alphaModFix/>
          </a:blip>
          <a:srcRect l="16023" r="25812" b="37027"/>
          <a:stretch/>
        </p:blipFill>
        <p:spPr>
          <a:xfrm>
            <a:off x="0" y="0"/>
            <a:ext cx="316667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2" title="TL_2389001.jpg"/>
          <p:cNvPicPr preferRelativeResize="0"/>
          <p:nvPr/>
        </p:nvPicPr>
        <p:blipFill rotWithShape="1">
          <a:blip r:embed="rId4">
            <a:alphaModFix/>
          </a:blip>
          <a:srcRect l="25396" t="2406" r="25396" b="48385"/>
          <a:stretch/>
        </p:blipFill>
        <p:spPr>
          <a:xfrm>
            <a:off x="0" y="0"/>
            <a:ext cx="316667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2" title="Slide 2 V2.png"/>
          <p:cNvPicPr preferRelativeResize="0"/>
          <p:nvPr/>
        </p:nvPicPr>
        <p:blipFill rotWithShape="1">
          <a:blip r:embed="rId5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2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PROP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76" name="Google Shape;276;p32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DHL WESTERN PROVINCE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77" name="Google Shape;277;p32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78" name="Google Shape;278;p32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79" name="Google Shape;279;p32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1.90m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80" name="Google Shape;280;p32"/>
          <p:cNvSpPr txBox="1"/>
          <p:nvPr/>
        </p:nvSpPr>
        <p:spPr>
          <a:xfrm>
            <a:off x="3129260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120KG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81" name="Google Shape;281;p32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HERMAN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82" name="Google Shape;282;p32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LUBBE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38" title="Simphiwe Ngobese1.jpg"/>
          <p:cNvPicPr preferRelativeResize="0"/>
          <p:nvPr/>
        </p:nvPicPr>
        <p:blipFill rotWithShape="1">
          <a:blip r:embed="rId3">
            <a:alphaModFix/>
          </a:blip>
          <a:srcRect l="27837" t="1106" r="27842" b="53164"/>
          <a:stretch/>
        </p:blipFill>
        <p:spPr>
          <a:xfrm>
            <a:off x="0" y="0"/>
            <a:ext cx="316667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8" title="Slide 2 V2.png"/>
          <p:cNvPicPr preferRelativeResize="0"/>
          <p:nvPr/>
        </p:nvPicPr>
        <p:blipFill rotWithShape="1">
          <a:blip r:embed="rId4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8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PROP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62" name="Google Shape;362;p38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HOLLYWOODBETS SHARKS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63" name="Google Shape;363;p38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64" name="Google Shape;364;p38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65" name="Google Shape;365;p38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1.83m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66" name="Google Shape;366;p38"/>
          <p:cNvSpPr txBox="1"/>
          <p:nvPr/>
        </p:nvSpPr>
        <p:spPr>
          <a:xfrm>
            <a:off x="3097113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119KG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67" name="Google Shape;367;p38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SIMPHIWE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68" name="Google Shape;368;p38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NGOBESE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42"/>
          <p:cNvPicPr preferRelativeResize="0"/>
          <p:nvPr/>
        </p:nvPicPr>
        <p:blipFill rotWithShape="1">
          <a:blip r:embed="rId3">
            <a:alphaModFix/>
          </a:blip>
          <a:srcRect l="16023" r="25812" b="37027"/>
          <a:stretch/>
        </p:blipFill>
        <p:spPr>
          <a:xfrm>
            <a:off x="0" y="0"/>
            <a:ext cx="316667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2" title="TL_2389100.jpg"/>
          <p:cNvPicPr preferRelativeResize="0"/>
          <p:nvPr/>
        </p:nvPicPr>
        <p:blipFill rotWithShape="1">
          <a:blip r:embed="rId4">
            <a:alphaModFix/>
          </a:blip>
          <a:srcRect l="32219" t="2094" r="24146" b="54271"/>
          <a:stretch/>
        </p:blipFill>
        <p:spPr>
          <a:xfrm>
            <a:off x="0" y="0"/>
            <a:ext cx="316667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2" title="Slide 2 V2.png"/>
          <p:cNvPicPr preferRelativeResize="0"/>
          <p:nvPr/>
        </p:nvPicPr>
        <p:blipFill rotWithShape="1">
          <a:blip r:embed="rId5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2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PROP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22" name="Google Shape;422;p42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DHL WESTERN PROVINCE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23" name="Google Shape;423;p42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24" name="Google Shape;424;p42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25" name="Google Shape;425;p42"/>
          <p:cNvSpPr txBox="1"/>
          <p:nvPr/>
        </p:nvSpPr>
        <p:spPr>
          <a:xfrm>
            <a:off x="3085197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1.85m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26" name="Google Shape;426;p42"/>
          <p:cNvSpPr txBox="1"/>
          <p:nvPr/>
        </p:nvSpPr>
        <p:spPr>
          <a:xfrm>
            <a:off x="3116401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116KG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27" name="Google Shape;427;p42"/>
          <p:cNvSpPr txBox="1"/>
          <p:nvPr/>
        </p:nvSpPr>
        <p:spPr>
          <a:xfrm>
            <a:off x="3206125" y="520023"/>
            <a:ext cx="26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OLIVER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28" name="Google Shape;428;p42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REID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6"/>
          <p:cNvPicPr preferRelativeResize="0"/>
          <p:nvPr/>
        </p:nvPicPr>
        <p:blipFill rotWithShape="1">
          <a:blip r:embed="rId3">
            <a:alphaModFix/>
          </a:blip>
          <a:srcRect l="16023" r="25812" b="37027"/>
          <a:stretch/>
        </p:blipFill>
        <p:spPr>
          <a:xfrm>
            <a:off x="0" y="0"/>
            <a:ext cx="316667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6" title="Siphosethu Mnebelele2.jpg"/>
          <p:cNvPicPr preferRelativeResize="0"/>
          <p:nvPr/>
        </p:nvPicPr>
        <p:blipFill rotWithShape="1">
          <a:blip r:embed="rId4">
            <a:alphaModFix/>
          </a:blip>
          <a:srcRect l="26042" t="1255" r="26042" b="50828"/>
          <a:stretch/>
        </p:blipFill>
        <p:spPr>
          <a:xfrm>
            <a:off x="0" y="0"/>
            <a:ext cx="316667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6" title="Slide 2 V2.png"/>
          <p:cNvPicPr preferRelativeResize="0"/>
          <p:nvPr/>
        </p:nvPicPr>
        <p:blipFill rotWithShape="1">
          <a:blip r:embed="rId5">
            <a:alphaModFix/>
          </a:blip>
          <a:srcRect l="455" r="445"/>
          <a:stretch/>
        </p:blipFill>
        <p:spPr>
          <a:xfrm>
            <a:off x="3084245" y="0"/>
            <a:ext cx="605975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6"/>
          <p:cNvSpPr txBox="1"/>
          <p:nvPr/>
        </p:nvSpPr>
        <p:spPr>
          <a:xfrm>
            <a:off x="3206125" y="2048725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POSITION - HOOKER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34" name="Google Shape;334;p36"/>
          <p:cNvSpPr txBox="1"/>
          <p:nvPr/>
        </p:nvSpPr>
        <p:spPr>
          <a:xfrm>
            <a:off x="3207303" y="1758210"/>
            <a:ext cx="336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VODACOM BULLS</a:t>
            </a:r>
            <a:endParaRPr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35" name="Google Shape;335;p36"/>
          <p:cNvSpPr txBox="1"/>
          <p:nvPr/>
        </p:nvSpPr>
        <p:spPr>
          <a:xfrm>
            <a:off x="3306139" y="3310527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36" name="Google Shape;336;p36"/>
          <p:cNvSpPr txBox="1"/>
          <p:nvPr/>
        </p:nvSpPr>
        <p:spPr>
          <a:xfrm>
            <a:off x="3306150" y="4294653"/>
            <a:ext cx="7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WEIGHT</a:t>
            </a:r>
            <a:endParaRPr sz="12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37" name="Google Shape;337;p36"/>
          <p:cNvSpPr txBox="1"/>
          <p:nvPr/>
        </p:nvSpPr>
        <p:spPr>
          <a:xfrm>
            <a:off x="3084244" y="2743204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1.83m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38" name="Google Shape;338;p36"/>
          <p:cNvSpPr txBox="1"/>
          <p:nvPr/>
        </p:nvSpPr>
        <p:spPr>
          <a:xfrm>
            <a:off x="3045678" y="3728653"/>
            <a:ext cx="17379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111KG</a:t>
            </a:r>
            <a:endParaRPr sz="4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39" name="Google Shape;339;p36"/>
          <p:cNvSpPr txBox="1"/>
          <p:nvPr/>
        </p:nvSpPr>
        <p:spPr>
          <a:xfrm>
            <a:off x="3206125" y="520025"/>
            <a:ext cx="3166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SIPHOSETHU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40" name="Google Shape;340;p36"/>
          <p:cNvSpPr txBox="1"/>
          <p:nvPr/>
        </p:nvSpPr>
        <p:spPr>
          <a:xfrm>
            <a:off x="3191050" y="1297799"/>
            <a:ext cx="329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MNEBELELE</a:t>
            </a:r>
            <a:endParaRPr sz="48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S-202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36</Slides>
  <Notes>36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MS-2022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Rayaan Adriaanse</dc:creator>
  <cp:revision>2</cp:revision>
  <dcterms:modified xsi:type="dcterms:W3CDTF">2025-06-23T08:23:40Z</dcterms:modified>
</cp:coreProperties>
</file>